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57" r:id="rId4"/>
    <p:sldId id="272" r:id="rId5"/>
    <p:sldId id="274" r:id="rId6"/>
    <p:sldId id="273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33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E28E67B-4485-4773-9A4A-C8DB4F35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251B8D-A71D-4A17-84ED-8ACA5BB1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AC0B01-3EBC-4D95-8E01-493278FAA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5384-87C5-4FD9-8788-29F70F72D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B0C3-02DD-43AD-B983-05B52BEC5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6EC2-30CB-4E73-96C7-51FC871A9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07F78-5DC4-4397-A988-C8A45952D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7A53F-01B0-4094-82B1-70D91BAD9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8F1F-50F8-43F9-B76A-DDEFC8C9D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8F18-4593-46D3-8E5D-4D49DB886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703F-4F2C-41B1-945C-74F4C52B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3E5A-5049-4569-921E-54982853E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0142-EFD4-4365-AD2D-40EA77A94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10C0D-7718-40CD-952A-A28F7F424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A45DA2C-61B3-4092-B5B6-C192A4AA9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81000" y="381000"/>
            <a:ext cx="7685087" cy="2133600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latin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</a:rPr>
              <a:t>Section 12.3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The Chain Rule</a:t>
            </a:r>
            <a:endParaRPr lang="en-US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81000" y="381001"/>
            <a:ext cx="647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Examples</a:t>
            </a:r>
            <a:endParaRPr lang="en-US" sz="3200" b="1" dirty="0" smtClean="0"/>
          </a:p>
          <a:p>
            <a:endParaRPr lang="en-US" sz="2400" b="1" i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err="1" smtClean="0">
                <a:solidFill>
                  <a:schemeClr val="tx1"/>
                </a:solidFill>
              </a:rPr>
              <a:t>dy</a:t>
            </a:r>
            <a:r>
              <a:rPr lang="en-US" sz="2800" i="1" dirty="0" smtClean="0">
                <a:solidFill>
                  <a:schemeClr val="tx1"/>
                </a:solidFill>
              </a:rPr>
              <a:t>/</a:t>
            </a:r>
            <a:r>
              <a:rPr lang="en-US" sz="2800" i="1" dirty="0" err="1" smtClean="0">
                <a:solidFill>
                  <a:schemeClr val="tx1"/>
                </a:solidFill>
              </a:rPr>
              <a:t>dx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factor the result.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4581" name="Object 4"/>
          <p:cNvGraphicFramePr>
            <a:graphicFrameLocks noChangeAspect="1"/>
          </p:cNvGraphicFramePr>
          <p:nvPr/>
        </p:nvGraphicFramePr>
        <p:xfrm>
          <a:off x="1447800" y="1752600"/>
          <a:ext cx="2522537" cy="757238"/>
        </p:xfrm>
        <a:graphic>
          <a:graphicData uri="http://schemas.openxmlformats.org/presentationml/2006/ole">
            <p:oleObj spid="_x0000_s24581" name="Equation" r:id="rId3" imgW="761760" imgH="228600" progId="Equation.DSMT4">
              <p:embed/>
            </p:oleObj>
          </a:graphicData>
        </a:graphic>
      </p:graphicFrame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1447800" y="2667000"/>
          <a:ext cx="2566987" cy="757238"/>
        </p:xfrm>
        <a:graphic>
          <a:graphicData uri="http://schemas.openxmlformats.org/presentationml/2006/ole">
            <p:oleObj spid="_x0000_s24582" name="Equation" r:id="rId4" imgW="774360" imgH="228600" progId="Equation.DSMT4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524000" y="3581400"/>
          <a:ext cx="3238500" cy="757238"/>
        </p:xfrm>
        <a:graphic>
          <a:graphicData uri="http://schemas.openxmlformats.org/presentationml/2006/ole">
            <p:oleObj spid="_x0000_s24583" name="Equation" r:id="rId5" imgW="9777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Chain Rule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657600" y="3581400"/>
          <a:ext cx="3652837" cy="1109663"/>
        </p:xfrm>
        <a:graphic>
          <a:graphicData uri="http://schemas.openxmlformats.org/presentationml/2006/ole">
            <p:oleObj spid="_x0000_s1026" name="Equation" r:id="rId3" imgW="1295280" imgH="393480" progId="Equation.DSMT4">
              <p:embed/>
            </p:oleObj>
          </a:graphicData>
        </a:graphic>
      </p:graphicFrame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81000" y="38862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If  y = f 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[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g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x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)]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, then</a:t>
            </a:r>
            <a:endParaRPr lang="en-US" i="1" dirty="0" smtClean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3429000" y="1828800"/>
          <a:ext cx="2292350" cy="1109663"/>
        </p:xfrm>
        <a:graphic>
          <a:graphicData uri="http://schemas.openxmlformats.org/presentationml/2006/ole">
            <p:oleObj spid="_x0000_s1031" name="Equation" r:id="rId4" imgW="812520" imgH="393480" progId="Equation.DSMT4">
              <p:embed/>
            </p:oleObj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3200400"/>
            <a:ext cx="518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smtClean="0"/>
              <a:t>Alternative Form: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7543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If 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y = f 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[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g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x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)]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let 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u = g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(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x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) and find </a:t>
            </a:r>
            <a:r>
              <a:rPr lang="en-US" sz="2800" i="1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du/</a:t>
            </a:r>
            <a:r>
              <a:rPr lang="en-US" sz="2800" i="1" dirty="0" err="1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dx</a:t>
            </a:r>
            <a:r>
              <a:rPr lang="en-US" sz="2800" dirty="0" smtClean="0">
                <a:solidFill>
                  <a:schemeClr val="accent4">
                    <a:lumMod val="85000"/>
                    <a:lumOff val="15000"/>
                  </a:schemeClr>
                </a:solidFill>
              </a:rPr>
              <a:t> first. Then</a:t>
            </a:r>
            <a:endParaRPr lang="en-US" i="1" dirty="0" smtClean="0">
              <a:solidFill>
                <a:schemeClr val="accent4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33400" y="2286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600200" y="1676400"/>
          <a:ext cx="2944813" cy="798513"/>
        </p:xfrm>
        <a:graphic>
          <a:graphicData uri="http://schemas.openxmlformats.org/presentationml/2006/ole">
            <p:oleObj spid="_x0000_s25604" name="Equation" r:id="rId3" imgW="888840" imgH="241200" progId="Equation.DSMT4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ph/>
          </p:nvPr>
        </p:nvGraphicFramePr>
        <p:xfrm>
          <a:off x="1600200" y="2862263"/>
          <a:ext cx="3647544" cy="871537"/>
        </p:xfrm>
        <a:graphic>
          <a:graphicData uri="http://schemas.openxmlformats.org/presentationml/2006/ole">
            <p:oleObj spid="_x0000_s25605" name="Equation" r:id="rId4" imgW="1117440" imgH="266400" progId="Equation.DSMT4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524000" y="3810000"/>
          <a:ext cx="3783013" cy="1430337"/>
        </p:xfrm>
        <a:graphic>
          <a:graphicData uri="http://schemas.openxmlformats.org/presentationml/2006/ole">
            <p:oleObj spid="_x0000_s25606" name="Equation" r:id="rId5" imgW="1143000" imgH="431640" progId="Equation.DSMT4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err="1" smtClean="0">
                <a:solidFill>
                  <a:schemeClr val="tx1"/>
                </a:solidFill>
              </a:rPr>
              <a:t>dy</a:t>
            </a:r>
            <a:r>
              <a:rPr lang="en-US" sz="2800" i="1" dirty="0" smtClean="0">
                <a:solidFill>
                  <a:schemeClr val="tx1"/>
                </a:solidFill>
              </a:rPr>
              <a:t>/</a:t>
            </a:r>
            <a:r>
              <a:rPr lang="en-US" sz="2800" i="1" dirty="0" err="1" smtClean="0">
                <a:solidFill>
                  <a:schemeClr val="tx1"/>
                </a:solidFill>
              </a:rPr>
              <a:t>dt</a:t>
            </a:r>
            <a:r>
              <a:rPr lang="en-US" sz="2800" dirty="0" smtClean="0">
                <a:solidFill>
                  <a:schemeClr val="tx1"/>
                </a:solidFill>
              </a:rPr>
              <a:t> 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Generalized Power Rule</a:t>
            </a:r>
          </a:p>
        </p:txBody>
      </p:sp>
      <p:graphicFrame>
        <p:nvGraphicFramePr>
          <p:cNvPr id="1031" name="Object 5"/>
          <p:cNvGraphicFramePr>
            <a:graphicFrameLocks noChangeAspect="1"/>
          </p:cNvGraphicFramePr>
          <p:nvPr/>
        </p:nvGraphicFramePr>
        <p:xfrm>
          <a:off x="1219200" y="1981200"/>
          <a:ext cx="5443538" cy="1109663"/>
        </p:xfrm>
        <a:graphic>
          <a:graphicData uri="http://schemas.openxmlformats.org/presentationml/2006/ole">
            <p:oleObj spid="_x0000_s43011" name="Equation" r:id="rId3" imgW="19303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Examples</a:t>
            </a:r>
            <a:endParaRPr lang="en-US" b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752600" y="1557522"/>
          <a:ext cx="2819400" cy="1430154"/>
        </p:xfrm>
        <a:graphic>
          <a:graphicData uri="http://schemas.openxmlformats.org/presentationml/2006/ole">
            <p:oleObj spid="_x0000_s31746" name="Equation" r:id="rId3" imgW="825480" imgH="419040" progId="Equation.DSMT4">
              <p:embed/>
            </p:oleObj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>
            <p:ph/>
          </p:nvPr>
        </p:nvGraphicFramePr>
        <p:xfrm>
          <a:off x="1600200" y="3048000"/>
          <a:ext cx="5607558" cy="985837"/>
        </p:xfrm>
        <a:graphic>
          <a:graphicData uri="http://schemas.openxmlformats.org/presentationml/2006/ole">
            <p:oleObj spid="_x0000_s31747" name="Equation" r:id="rId4" imgW="1371600" imgH="241200" progId="Equation.DSMT4">
              <p:embed/>
            </p:oleObj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600200" y="4267200"/>
          <a:ext cx="4572000" cy="1658852"/>
        </p:xfrm>
        <a:graphic>
          <a:graphicData uri="http://schemas.openxmlformats.org/presentationml/2006/ole">
            <p:oleObj spid="_x0000_s31748" name="Equation" r:id="rId5" imgW="1295280" imgH="469800" progId="Equation.DSMT4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Find </a:t>
            </a:r>
            <a:r>
              <a:rPr lang="en-US" sz="2800" i="1" dirty="0" err="1" smtClean="0">
                <a:solidFill>
                  <a:schemeClr val="tx1"/>
                </a:solidFill>
              </a:rPr>
              <a:t>dy</a:t>
            </a:r>
            <a:r>
              <a:rPr lang="en-US" sz="2800" i="1" dirty="0" smtClean="0">
                <a:solidFill>
                  <a:schemeClr val="tx1"/>
                </a:solidFill>
              </a:rPr>
              <a:t>/</a:t>
            </a:r>
            <a:r>
              <a:rPr lang="en-US" sz="2800" i="1" dirty="0" err="1" smtClean="0">
                <a:solidFill>
                  <a:schemeClr val="tx1"/>
                </a:solidFill>
              </a:rPr>
              <a:t>dx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for the function.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257</TotalTime>
  <Words>59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Network</vt:lpstr>
      <vt:lpstr>Equation</vt:lpstr>
      <vt:lpstr>MathType 6.0 Equation</vt:lpstr>
      <vt:lpstr> Section 12.3 The Chain Rule</vt:lpstr>
      <vt:lpstr>Slide 2</vt:lpstr>
      <vt:lpstr>Slide 3</vt:lpstr>
      <vt:lpstr>Slide 4</vt:lpstr>
      <vt:lpstr>Slide 5</vt:lpstr>
      <vt:lpstr>Slide 6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Rule</dc:title>
  <dc:creator>Phong Chau</dc:creator>
  <cp:lastModifiedBy>pqchau</cp:lastModifiedBy>
  <cp:revision>36</cp:revision>
  <dcterms:created xsi:type="dcterms:W3CDTF">2003-09-30T17:02:01Z</dcterms:created>
  <dcterms:modified xsi:type="dcterms:W3CDTF">2012-06-11T18:20:21Z</dcterms:modified>
</cp:coreProperties>
</file>