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4" r:id="rId3"/>
    <p:sldId id="28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FFE1"/>
    <a:srgbClr val="CCECFF"/>
    <a:srgbClr val="FFFFCC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 varScale="1">
        <p:scale>
          <a:sx n="106" d="100"/>
          <a:sy n="106" d="100"/>
        </p:scale>
        <p:origin x="22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419482-38D2-40F1-89DE-A36D6C24CA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11.7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Strategy for Testing Series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438400" y="152400"/>
            <a:ext cx="4806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to test a series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2000" y="780157"/>
            <a:ext cx="79248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Divergence Test </a:t>
            </a:r>
            <a:r>
              <a:rPr lang="en-US" dirty="0" smtClean="0"/>
              <a:t>if </a:t>
            </a:r>
          </a:p>
          <a:p>
            <a:pPr marL="228600" indent="-228600">
              <a:buFont typeface="+mj-lt"/>
              <a:buAutoNum type="arabicParenR"/>
            </a:pPr>
            <a:endParaRPr lang="en-US" sz="1000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Recognize the special types of series: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-series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geometric</a:t>
            </a:r>
            <a:r>
              <a:rPr lang="en-US" dirty="0" smtClean="0"/>
              <a:t> series, </a:t>
            </a:r>
            <a:r>
              <a:rPr lang="en-US" dirty="0" smtClean="0">
                <a:solidFill>
                  <a:srgbClr val="FF0000"/>
                </a:solidFill>
              </a:rPr>
              <a:t>telescoping</a:t>
            </a:r>
            <a:r>
              <a:rPr lang="en-US" dirty="0" smtClean="0"/>
              <a:t> series.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root test </a:t>
            </a:r>
            <a:r>
              <a:rPr lang="en-US" dirty="0" smtClean="0"/>
              <a:t>if the series involves </a:t>
            </a:r>
            <a:r>
              <a:rPr lang="en-US" i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power of the entire term.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ratio test </a:t>
            </a:r>
            <a:r>
              <a:rPr lang="en-US" dirty="0" smtClean="0"/>
              <a:t>if the series involves product of factorials, exponents, and polynomials.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limit comparison test</a:t>
            </a:r>
            <a:r>
              <a:rPr lang="en-US" dirty="0" smtClean="0"/>
              <a:t> if the series involves rational functions.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alternating series test </a:t>
            </a:r>
            <a:r>
              <a:rPr lang="en-US" dirty="0" smtClean="0"/>
              <a:t>if it is an alternating series and the above tests cannot be applied.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direct comparison test </a:t>
            </a:r>
            <a:r>
              <a:rPr lang="en-US" dirty="0" smtClean="0"/>
              <a:t>if the series has a similar form to a known series.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integral test </a:t>
            </a:r>
            <a:r>
              <a:rPr lang="en-US" dirty="0" smtClean="0"/>
              <a:t>if the general term can be integrated, and it’s the last test to try if all others fail.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4495800" y="7620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4" name="Equation" r:id="rId3" imgW="647640" imgH="279360" progId="Equation.3">
                  <p:embed/>
                </p:oleObj>
              </mc:Choice>
              <mc:Fallback>
                <p:oleObj name="Equation" r:id="rId3" imgW="647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762000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88618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48000" y="457200"/>
            <a:ext cx="2743200" cy="8382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dirty="0"/>
          </a:p>
        </p:txBody>
      </p:sp>
      <p:graphicFrame>
        <p:nvGraphicFramePr>
          <p:cNvPr id="11878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1828800"/>
          <a:ext cx="167640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8" name="Equation" r:id="rId3" imgW="457200" imgH="431640" progId="Equation.3">
                  <p:embed/>
                </p:oleObj>
              </mc:Choice>
              <mc:Fallback>
                <p:oleObj name="Equation" r:id="rId3" imgW="457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1676400" cy="158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76400" y="4038600"/>
          <a:ext cx="2133600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9" name="Equation" r:id="rId5" imgW="761760" imgH="596880" progId="Equation.3">
                  <p:embed/>
                </p:oleObj>
              </mc:Choice>
              <mc:Fallback>
                <p:oleObj name="Equation" r:id="rId5" imgW="761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038600"/>
                        <a:ext cx="2133600" cy="167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124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Wingdings</vt:lpstr>
      <vt:lpstr>Default Design</vt:lpstr>
      <vt:lpstr>Equation</vt:lpstr>
      <vt:lpstr>11.7 Strategy for Testing Series</vt:lpstr>
      <vt:lpstr>PowerPoint Presentation</vt:lpstr>
      <vt:lpstr>Examples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9.5</dc:title>
  <dc:subject>Testing Convergence at Endpoints</dc:subject>
  <dc:creator>Phong Chau;Gregory Kelly</dc:creator>
  <cp:lastModifiedBy>Chau,Phong Quoc</cp:lastModifiedBy>
  <cp:revision>160</cp:revision>
  <dcterms:created xsi:type="dcterms:W3CDTF">2003-02-12T06:58:55Z</dcterms:created>
  <dcterms:modified xsi:type="dcterms:W3CDTF">2016-04-14T22:31:41Z</dcterms:modified>
</cp:coreProperties>
</file>